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2"/>
  </p:notesMasterIdLst>
  <p:sldIdLst>
    <p:sldId id="257" r:id="rId3"/>
    <p:sldId id="258" r:id="rId4"/>
    <p:sldId id="259" r:id="rId5"/>
    <p:sldId id="261" r:id="rId6"/>
    <p:sldId id="264" r:id="rId7"/>
    <p:sldId id="262" r:id="rId8"/>
    <p:sldId id="263" r:id="rId9"/>
    <p:sldId id="265" r:id="rId10"/>
    <p:sldId id="25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720"/>
  </p:normalViewPr>
  <p:slideViewPr>
    <p:cSldViewPr snapToGrid="0" snapToObjects="1">
      <p:cViewPr varScale="1">
        <p:scale>
          <a:sx n="115" d="100"/>
          <a:sy n="115" d="100"/>
        </p:scale>
        <p:origin x="39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9F1F45-5561-0841-97DF-26AE0B8B78CE}"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0B948B-A409-264B-A106-5E4F573425F6}" type="slidenum">
              <a:rPr lang="en-US" smtClean="0"/>
              <a:t>‹#›</a:t>
            </a:fld>
            <a:endParaRPr lang="en-US"/>
          </a:p>
        </p:txBody>
      </p:sp>
    </p:spTree>
    <p:extLst>
      <p:ext uri="{BB962C8B-B14F-4D97-AF65-F5344CB8AC3E}">
        <p14:creationId xmlns:p14="http://schemas.microsoft.com/office/powerpoint/2010/main" val="3806212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7FC7293-B5CD-0C4D-A532-D5EFB387E8B9}"/>
              </a:ext>
            </a:extLst>
          </p:cNvPr>
          <p:cNvSpPr>
            <a:spLocks noGrp="1" noChangeArrowheads="1"/>
          </p:cNvSpPr>
          <p:nvPr>
            <p:ph type="sldNum" sz="quarter" idx="5"/>
          </p:nvPr>
        </p:nvSpPr>
        <p:spPr>
          <a:extLst>
            <a:ext uri="{FAA26D3D-D897-4be2-8F04-BA451C77F1D7}">
              <ma14:placeholderFlag xmlns:ma14="http://schemas.microsoft.com/office/mac/drawingml/2011/main" xmlns="" val="1"/>
            </a:ext>
          </a:extLst>
        </p:spPr>
        <p:txBody>
          <a:bodyPr/>
          <a:lstStyle>
            <a:lvl1pPr defTabSz="958850">
              <a:defRPr b="1">
                <a:solidFill>
                  <a:schemeClr val="tx1"/>
                </a:solidFill>
                <a:latin typeface="Garamond" panose="02020404030301010803" pitchFamily="18" charset="0"/>
                <a:cs typeface="Arial" panose="020B0604020202020204" pitchFamily="34" charset="0"/>
              </a:defRPr>
            </a:lvl1pPr>
            <a:lvl2pPr marL="742950" indent="-285750" defTabSz="958850">
              <a:defRPr b="1">
                <a:solidFill>
                  <a:schemeClr val="tx1"/>
                </a:solidFill>
                <a:latin typeface="Garamond" panose="02020404030301010803" pitchFamily="18" charset="0"/>
                <a:cs typeface="Arial" panose="020B0604020202020204" pitchFamily="34" charset="0"/>
              </a:defRPr>
            </a:lvl2pPr>
            <a:lvl3pPr marL="1143000" indent="-228600" defTabSz="958850">
              <a:defRPr b="1">
                <a:solidFill>
                  <a:schemeClr val="tx1"/>
                </a:solidFill>
                <a:latin typeface="Garamond" panose="02020404030301010803" pitchFamily="18" charset="0"/>
                <a:cs typeface="Arial" panose="020B0604020202020204" pitchFamily="34" charset="0"/>
              </a:defRPr>
            </a:lvl3pPr>
            <a:lvl4pPr marL="1600200" indent="-228600" defTabSz="958850">
              <a:defRPr b="1">
                <a:solidFill>
                  <a:schemeClr val="tx1"/>
                </a:solidFill>
                <a:latin typeface="Garamond" panose="02020404030301010803" pitchFamily="18" charset="0"/>
                <a:cs typeface="Arial" panose="020B0604020202020204" pitchFamily="34" charset="0"/>
              </a:defRPr>
            </a:lvl4pPr>
            <a:lvl5pPr marL="2057400" indent="-228600" defTabSz="958850">
              <a:defRPr b="1">
                <a:solidFill>
                  <a:schemeClr val="tx1"/>
                </a:solidFill>
                <a:latin typeface="Garamond" panose="02020404030301010803" pitchFamily="18" charset="0"/>
                <a:cs typeface="Arial" panose="020B0604020202020204" pitchFamily="34" charset="0"/>
              </a:defRPr>
            </a:lvl5pPr>
            <a:lvl6pPr marL="2514600" indent="-228600" defTabSz="958850" eaLnBrk="0" fontAlgn="base" hangingPunct="0">
              <a:spcBef>
                <a:spcPct val="0"/>
              </a:spcBef>
              <a:spcAft>
                <a:spcPct val="0"/>
              </a:spcAft>
              <a:defRPr b="1">
                <a:solidFill>
                  <a:schemeClr val="tx1"/>
                </a:solidFill>
                <a:latin typeface="Garamond" panose="02020404030301010803" pitchFamily="18" charset="0"/>
                <a:cs typeface="Arial" panose="020B0604020202020204" pitchFamily="34" charset="0"/>
              </a:defRPr>
            </a:lvl6pPr>
            <a:lvl7pPr marL="2971800" indent="-228600" defTabSz="958850" eaLnBrk="0" fontAlgn="base" hangingPunct="0">
              <a:spcBef>
                <a:spcPct val="0"/>
              </a:spcBef>
              <a:spcAft>
                <a:spcPct val="0"/>
              </a:spcAft>
              <a:defRPr b="1">
                <a:solidFill>
                  <a:schemeClr val="tx1"/>
                </a:solidFill>
                <a:latin typeface="Garamond" panose="02020404030301010803" pitchFamily="18" charset="0"/>
                <a:cs typeface="Arial" panose="020B0604020202020204" pitchFamily="34" charset="0"/>
              </a:defRPr>
            </a:lvl7pPr>
            <a:lvl8pPr marL="3429000" indent="-228600" defTabSz="958850" eaLnBrk="0" fontAlgn="base" hangingPunct="0">
              <a:spcBef>
                <a:spcPct val="0"/>
              </a:spcBef>
              <a:spcAft>
                <a:spcPct val="0"/>
              </a:spcAft>
              <a:defRPr b="1">
                <a:solidFill>
                  <a:schemeClr val="tx1"/>
                </a:solidFill>
                <a:latin typeface="Garamond" panose="02020404030301010803" pitchFamily="18" charset="0"/>
                <a:cs typeface="Arial" panose="020B0604020202020204" pitchFamily="34" charset="0"/>
              </a:defRPr>
            </a:lvl8pPr>
            <a:lvl9pPr marL="3886200" indent="-228600" defTabSz="958850" eaLnBrk="0" fontAlgn="base" hangingPunct="0">
              <a:spcBef>
                <a:spcPct val="0"/>
              </a:spcBef>
              <a:spcAft>
                <a:spcPct val="0"/>
              </a:spcAft>
              <a:defRPr b="1">
                <a:solidFill>
                  <a:schemeClr val="tx1"/>
                </a:solidFill>
                <a:latin typeface="Garamond" panose="02020404030301010803" pitchFamily="18" charset="0"/>
                <a:cs typeface="Arial" panose="020B0604020202020204" pitchFamily="34" charset="0"/>
              </a:defRPr>
            </a:lvl9pPr>
          </a:lstStyle>
          <a:p>
            <a:pPr marL="0" marR="0" lvl="0" indent="0" algn="r" defTabSz="958850" rtl="0" eaLnBrk="1" fontAlgn="base" latinLnBrk="0" hangingPunct="1">
              <a:lnSpc>
                <a:spcPct val="100000"/>
              </a:lnSpc>
              <a:spcBef>
                <a:spcPct val="0"/>
              </a:spcBef>
              <a:spcAft>
                <a:spcPct val="0"/>
              </a:spcAft>
              <a:buClrTx/>
              <a:buSzTx/>
              <a:buFontTx/>
              <a:buNone/>
              <a:tabLst/>
              <a:defRPr/>
            </a:pPr>
            <a:fld id="{7E5D974F-72F6-DB41-A1AF-F1A4FEAF1E7A}" type="slidenum">
              <a:rPr kumimoji="0" lang="en-US" altLang="en-US" sz="13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58850" rtl="0" eaLnBrk="1" fontAlgn="base" latinLnBrk="0" hangingPunct="1">
                <a:lnSpc>
                  <a:spcPct val="100000"/>
                </a:lnSpc>
                <a:spcBef>
                  <a:spcPct val="0"/>
                </a:spcBef>
                <a:spcAft>
                  <a:spcPct val="0"/>
                </a:spcAft>
                <a:buClrTx/>
                <a:buSzTx/>
                <a:buFontTx/>
                <a:buNone/>
                <a:tabLst/>
                <a:defRPr/>
              </a:pPr>
              <a:t>1</a:t>
            </a:fld>
            <a:endParaRPr kumimoji="0" lang="en-US" altLang="en-US" sz="13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68354" name="Rectangle 2">
            <a:extLst>
              <a:ext uri="{FF2B5EF4-FFF2-40B4-BE49-F238E27FC236}">
                <a16:creationId xmlns:a16="http://schemas.microsoft.com/office/drawing/2014/main" id="{BB603508-9F38-9B4F-8C64-B27EEE0C7495}"/>
              </a:ext>
            </a:extLst>
          </p:cNvPr>
          <p:cNvSpPr>
            <a:spLocks noGrp="1" noRot="1" noChangeAspect="1" noChangeArrowheads="1" noTextEdit="1"/>
          </p:cNvSpPr>
          <p:nvPr>
            <p:ph type="sldImg"/>
          </p:nvPr>
        </p:nvSpPr>
        <p:spPr>
          <a:ln/>
        </p:spPr>
      </p:sp>
      <p:sp>
        <p:nvSpPr>
          <p:cNvPr id="868355" name="Rectangle 3">
            <a:extLst>
              <a:ext uri="{FF2B5EF4-FFF2-40B4-BE49-F238E27FC236}">
                <a16:creationId xmlns:a16="http://schemas.microsoft.com/office/drawing/2014/main" id="{8CF5D355-32AE-E24F-9A44-D82FB5943200}"/>
              </a:ext>
            </a:extLst>
          </p:cNvPr>
          <p:cNvSpPr>
            <a:spLocks noGrp="1" noChangeArrowheads="1"/>
          </p:cNvSpPr>
          <p:nvPr>
            <p:ph type="body" idx="1"/>
          </p:nvPr>
        </p:nvSpPr>
        <p:spPr/>
        <p:txBody>
          <a:bodyPr/>
          <a:lstStyle/>
          <a:p>
            <a:pPr eaLnBrk="1" hangingPunct="1">
              <a:defRPr/>
            </a:pPr>
            <a:r>
              <a:rPr lang="en-US" altLang="en-US" dirty="0"/>
              <a:t>This </a:t>
            </a:r>
            <a:r>
              <a:rPr lang="en-US" altLang="en-US" dirty="0" err="1"/>
              <a:t>slideset</a:t>
            </a:r>
            <a:r>
              <a:rPr lang="en-US" altLang="en-US" dirty="0"/>
              <a:t> is designed to be presented over a three-hour period to healthcare professionals interested in advancing the preparedness of their institution for mass casualty events.  It is not to be copyrighted or presented for profit, but may be used for educational purposes without additional permissions as long as these conditions are met.</a:t>
            </a:r>
          </a:p>
        </p:txBody>
      </p:sp>
    </p:spTree>
    <p:extLst>
      <p:ext uri="{BB962C8B-B14F-4D97-AF65-F5344CB8AC3E}">
        <p14:creationId xmlns:p14="http://schemas.microsoft.com/office/powerpoint/2010/main" val="584515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2048B-10EB-D047-AFD6-3DBA2031FD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9B4B11-5DBD-1944-BCF1-01679B8786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0CF4466-B655-CE4B-81B7-6DD9E2773AD9}"/>
              </a:ext>
            </a:extLst>
          </p:cNvPr>
          <p:cNvSpPr>
            <a:spLocks noGrp="1"/>
          </p:cNvSpPr>
          <p:nvPr>
            <p:ph type="dt" sz="half" idx="10"/>
          </p:nvPr>
        </p:nvSpPr>
        <p:spPr/>
        <p:txBody>
          <a:bodyPr/>
          <a:lstStyle/>
          <a:p>
            <a:fld id="{DE8CFE02-9CA9-424D-8041-174941A18A0C}" type="datetimeFigureOut">
              <a:rPr lang="en-US" smtClean="0"/>
              <a:t>3/28/2019</a:t>
            </a:fld>
            <a:endParaRPr lang="en-US"/>
          </a:p>
        </p:txBody>
      </p:sp>
      <p:sp>
        <p:nvSpPr>
          <p:cNvPr id="5" name="Footer Placeholder 4">
            <a:extLst>
              <a:ext uri="{FF2B5EF4-FFF2-40B4-BE49-F238E27FC236}">
                <a16:creationId xmlns:a16="http://schemas.microsoft.com/office/drawing/2014/main" id="{E636A55A-9960-F949-9B67-60AAF7097B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501477-69A9-B448-858F-09CA1DE5AE00}"/>
              </a:ext>
            </a:extLst>
          </p:cNvPr>
          <p:cNvSpPr>
            <a:spLocks noGrp="1"/>
          </p:cNvSpPr>
          <p:nvPr>
            <p:ph type="sldNum" sz="quarter" idx="12"/>
          </p:nvPr>
        </p:nvSpPr>
        <p:spPr/>
        <p:txBody>
          <a:bodyPr/>
          <a:lstStyle/>
          <a:p>
            <a:fld id="{B85C6F6B-1C3A-B145-B1BE-AA6D224C3426}" type="slidenum">
              <a:rPr lang="en-US" smtClean="0"/>
              <a:t>‹#›</a:t>
            </a:fld>
            <a:endParaRPr lang="en-US"/>
          </a:p>
        </p:txBody>
      </p:sp>
    </p:spTree>
    <p:extLst>
      <p:ext uri="{BB962C8B-B14F-4D97-AF65-F5344CB8AC3E}">
        <p14:creationId xmlns:p14="http://schemas.microsoft.com/office/powerpoint/2010/main" val="2220693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6892C-2E7E-CB48-852B-8C444896197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C97912A-B297-7D49-AD59-1AC5E08E452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2DC182-2448-4149-AB32-7856E7723C73}"/>
              </a:ext>
            </a:extLst>
          </p:cNvPr>
          <p:cNvSpPr>
            <a:spLocks noGrp="1"/>
          </p:cNvSpPr>
          <p:nvPr>
            <p:ph type="dt" sz="half" idx="10"/>
          </p:nvPr>
        </p:nvSpPr>
        <p:spPr/>
        <p:txBody>
          <a:bodyPr/>
          <a:lstStyle/>
          <a:p>
            <a:fld id="{DE8CFE02-9CA9-424D-8041-174941A18A0C}" type="datetimeFigureOut">
              <a:rPr lang="en-US" smtClean="0"/>
              <a:t>3/28/2019</a:t>
            </a:fld>
            <a:endParaRPr lang="en-US"/>
          </a:p>
        </p:txBody>
      </p:sp>
      <p:sp>
        <p:nvSpPr>
          <p:cNvPr id="5" name="Footer Placeholder 4">
            <a:extLst>
              <a:ext uri="{FF2B5EF4-FFF2-40B4-BE49-F238E27FC236}">
                <a16:creationId xmlns:a16="http://schemas.microsoft.com/office/drawing/2014/main" id="{9535E3AB-87E5-A046-9848-B6AAFFA95B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57CA12-6798-8749-9C1A-F6AA98C7366C}"/>
              </a:ext>
            </a:extLst>
          </p:cNvPr>
          <p:cNvSpPr>
            <a:spLocks noGrp="1"/>
          </p:cNvSpPr>
          <p:nvPr>
            <p:ph type="sldNum" sz="quarter" idx="12"/>
          </p:nvPr>
        </p:nvSpPr>
        <p:spPr/>
        <p:txBody>
          <a:bodyPr/>
          <a:lstStyle/>
          <a:p>
            <a:fld id="{B85C6F6B-1C3A-B145-B1BE-AA6D224C3426}" type="slidenum">
              <a:rPr lang="en-US" smtClean="0"/>
              <a:t>‹#›</a:t>
            </a:fld>
            <a:endParaRPr lang="en-US"/>
          </a:p>
        </p:txBody>
      </p:sp>
    </p:spTree>
    <p:extLst>
      <p:ext uri="{BB962C8B-B14F-4D97-AF65-F5344CB8AC3E}">
        <p14:creationId xmlns:p14="http://schemas.microsoft.com/office/powerpoint/2010/main" val="1374007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7D685B-9B97-BB4E-B149-A5AEE1CDB7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F84FB73-2EC2-C846-8B46-3F3EC9641FC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992B6D-9BF0-914F-8A62-37B2DA476896}"/>
              </a:ext>
            </a:extLst>
          </p:cNvPr>
          <p:cNvSpPr>
            <a:spLocks noGrp="1"/>
          </p:cNvSpPr>
          <p:nvPr>
            <p:ph type="dt" sz="half" idx="10"/>
          </p:nvPr>
        </p:nvSpPr>
        <p:spPr/>
        <p:txBody>
          <a:bodyPr/>
          <a:lstStyle/>
          <a:p>
            <a:fld id="{DE8CFE02-9CA9-424D-8041-174941A18A0C}" type="datetimeFigureOut">
              <a:rPr lang="en-US" smtClean="0"/>
              <a:t>3/28/2019</a:t>
            </a:fld>
            <a:endParaRPr lang="en-US"/>
          </a:p>
        </p:txBody>
      </p:sp>
      <p:sp>
        <p:nvSpPr>
          <p:cNvPr id="5" name="Footer Placeholder 4">
            <a:extLst>
              <a:ext uri="{FF2B5EF4-FFF2-40B4-BE49-F238E27FC236}">
                <a16:creationId xmlns:a16="http://schemas.microsoft.com/office/drawing/2014/main" id="{CF1AA0DA-06FC-364B-85D1-96D4A9312D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7DE0A8-2E00-2444-8847-05A5FA4C1493}"/>
              </a:ext>
            </a:extLst>
          </p:cNvPr>
          <p:cNvSpPr>
            <a:spLocks noGrp="1"/>
          </p:cNvSpPr>
          <p:nvPr>
            <p:ph type="sldNum" sz="quarter" idx="12"/>
          </p:nvPr>
        </p:nvSpPr>
        <p:spPr/>
        <p:txBody>
          <a:bodyPr/>
          <a:lstStyle/>
          <a:p>
            <a:fld id="{B85C6F6B-1C3A-B145-B1BE-AA6D224C3426}" type="slidenum">
              <a:rPr lang="en-US" smtClean="0"/>
              <a:t>‹#›</a:t>
            </a:fld>
            <a:endParaRPr lang="en-US"/>
          </a:p>
        </p:txBody>
      </p:sp>
    </p:spTree>
    <p:extLst>
      <p:ext uri="{BB962C8B-B14F-4D97-AF65-F5344CB8AC3E}">
        <p14:creationId xmlns:p14="http://schemas.microsoft.com/office/powerpoint/2010/main" val="11991045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5" descr="UNMC_COPH_cover_bkg_full_1.jpg">
            <a:extLst>
              <a:ext uri="{FF2B5EF4-FFF2-40B4-BE49-F238E27FC236}">
                <a16:creationId xmlns:a16="http://schemas.microsoft.com/office/drawing/2014/main" id="{24106C95-CD5F-954F-9183-5610510016A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222294" y="657322"/>
            <a:ext cx="8641268" cy="3167843"/>
          </a:xfrm>
        </p:spPr>
        <p:txBody>
          <a:bodyPr>
            <a:normAutofit/>
          </a:bodyPr>
          <a:lstStyle>
            <a:lvl1pPr algn="l">
              <a:lnSpc>
                <a:spcPct val="80000"/>
              </a:lnSpc>
              <a:defRPr sz="4500" b="1" i="0" baseline="0">
                <a:solidFill>
                  <a:schemeClr val="bg1"/>
                </a:solidFill>
                <a:latin typeface="Arial-BoldMT"/>
                <a:cs typeface="Arial-BoldMT"/>
              </a:defRPr>
            </a:lvl1pPr>
          </a:lstStyle>
          <a:p>
            <a:r>
              <a:rPr lang="en-US"/>
              <a:t>Click to edit Master title style</a:t>
            </a:r>
            <a:endParaRPr lang="en-US" dirty="0"/>
          </a:p>
        </p:txBody>
      </p:sp>
      <p:sp>
        <p:nvSpPr>
          <p:cNvPr id="3" name="Subtitle 2"/>
          <p:cNvSpPr>
            <a:spLocks noGrp="1"/>
          </p:cNvSpPr>
          <p:nvPr>
            <p:ph type="subTitle" idx="1"/>
          </p:nvPr>
        </p:nvSpPr>
        <p:spPr>
          <a:xfrm>
            <a:off x="1222293" y="3825164"/>
            <a:ext cx="8534400" cy="688511"/>
          </a:xfrm>
        </p:spPr>
        <p:txBody>
          <a:bodyPr>
            <a:normAutofit/>
          </a:bodyPr>
          <a:lstStyle>
            <a:lvl1pPr marL="0" indent="0" algn="l">
              <a:buNone/>
              <a:defRPr sz="1600" b="1" i="0" baseline="0">
                <a:solidFill>
                  <a:srgbClr val="FDB713"/>
                </a:solidFill>
                <a:latin typeface="Arial-BoldMT"/>
                <a:cs typeface="Arial-BoldM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654267509"/>
      </p:ext>
    </p:extLst>
  </p:cSld>
  <p:clrMapOvr>
    <a:masterClrMapping/>
  </p:clrMapOvr>
  <p:transition spd="med" advClick="0" advTm="1000">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9" name="Title 1"/>
          <p:cNvSpPr>
            <a:spLocks noGrp="1"/>
          </p:cNvSpPr>
          <p:nvPr>
            <p:ph type="title"/>
          </p:nvPr>
        </p:nvSpPr>
        <p:spPr>
          <a:xfrm>
            <a:off x="1275555" y="395832"/>
            <a:ext cx="10141903" cy="1359153"/>
          </a:xfrm>
        </p:spPr>
        <p:txBody>
          <a:bodyPr/>
          <a:lstStyle/>
          <a:p>
            <a:r>
              <a:rPr lang="en-US"/>
              <a:t>Click to edit Master title style</a:t>
            </a:r>
            <a:endParaRPr lang="en-US" dirty="0"/>
          </a:p>
        </p:txBody>
      </p:sp>
      <p:sp>
        <p:nvSpPr>
          <p:cNvPr id="10" name="Content Placeholder 2"/>
          <p:cNvSpPr>
            <a:spLocks noGrp="1"/>
          </p:cNvSpPr>
          <p:nvPr>
            <p:ph idx="1"/>
          </p:nvPr>
        </p:nvSpPr>
        <p:spPr>
          <a:xfrm>
            <a:off x="1275556" y="1882620"/>
            <a:ext cx="9709616" cy="3950310"/>
          </a:xfrm>
        </p:spPr>
        <p:txBody>
          <a:bodyPr>
            <a:normAutofit/>
          </a:bodyPr>
          <a:lstStyle>
            <a:lvl1pPr>
              <a:lnSpc>
                <a:spcPct val="90000"/>
              </a:lnSpc>
              <a:defRPr sz="1600"/>
            </a:lvl1pPr>
            <a:lvl2pPr>
              <a:lnSpc>
                <a:spcPct val="90000"/>
              </a:lnSpc>
              <a:defRPr sz="1600">
                <a:latin typeface="Arial"/>
                <a:cs typeface="Arial"/>
              </a:defRPr>
            </a:lvl2pPr>
            <a:lvl3pPr>
              <a:lnSpc>
                <a:spcPct val="90000"/>
              </a:lnSpc>
              <a:defRPr sz="1600"/>
            </a:lvl3pPr>
            <a:lvl4pPr>
              <a:lnSpc>
                <a:spcPct val="90000"/>
              </a:lnSpc>
              <a:defRPr sz="1600"/>
            </a:lvl4pPr>
            <a:lvl5pPr>
              <a:lnSpc>
                <a:spcPct val="90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1C4462A-5168-3946-84FD-F4D2E97970BA}"/>
              </a:ext>
            </a:extLst>
          </p:cNvPr>
          <p:cNvSpPr>
            <a:spLocks noGrp="1"/>
          </p:cNvSpPr>
          <p:nvPr>
            <p:ph type="dt" sz="half" idx="10"/>
          </p:nvPr>
        </p:nvSpPr>
        <p:spPr>
          <a:xfrm>
            <a:off x="1274234" y="5935664"/>
            <a:ext cx="1725084" cy="365125"/>
          </a:xfrm>
          <a:prstGeom prst="rect">
            <a:avLst/>
          </a:prstGeom>
        </p:spPr>
        <p:txBody>
          <a:bodyPr vert="horz" wrap="square" lIns="91440" tIns="45720" rIns="91440" bIns="45720" numCol="1" anchor="t" anchorCtr="0" compatLnSpc="1">
            <a:prstTxWarp prst="textNoShape">
              <a:avLst/>
            </a:prstTxWarp>
          </a:bodyPr>
          <a:lstStyle>
            <a:lvl1pPr eaLnBrk="1" hangingPunct="1">
              <a:defRPr b="0">
                <a:solidFill>
                  <a:srgbClr val="989EA3"/>
                </a:solidFill>
                <a:latin typeface="Calibri" panose="020F0502020204030204" pitchFamily="34" charset="0"/>
              </a:defRPr>
            </a:lvl1pPr>
          </a:lstStyle>
          <a:p>
            <a:fld id="{BBC42E86-69F7-5E4C-80B8-1A888D2C7442}" type="datetimeFigureOut">
              <a:rPr lang="en-US" altLang="en-US"/>
              <a:pPr/>
              <a:t>3/28/2019</a:t>
            </a:fld>
            <a:endParaRPr lang="en-US" altLang="en-US"/>
          </a:p>
        </p:txBody>
      </p:sp>
      <p:sp>
        <p:nvSpPr>
          <p:cNvPr id="5" name="Footer Placeholder 4">
            <a:extLst>
              <a:ext uri="{FF2B5EF4-FFF2-40B4-BE49-F238E27FC236}">
                <a16:creationId xmlns:a16="http://schemas.microsoft.com/office/drawing/2014/main" id="{0125CD1C-0156-8843-BB11-1E13B99490C6}"/>
              </a:ext>
            </a:extLst>
          </p:cNvPr>
          <p:cNvSpPr>
            <a:spLocks noGrp="1"/>
          </p:cNvSpPr>
          <p:nvPr>
            <p:ph type="ftr" sz="quarter" idx="11"/>
          </p:nvPr>
        </p:nvSpPr>
        <p:spPr>
          <a:xfrm>
            <a:off x="3020485" y="5935664"/>
            <a:ext cx="4474633"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b="0">
                <a:solidFill>
                  <a:srgbClr val="989EA3"/>
                </a:solidFill>
                <a:latin typeface="Calibri" panose="020F0502020204030204" pitchFamily="34" charset="0"/>
              </a:defRPr>
            </a:lvl1pPr>
          </a:lstStyle>
          <a:p>
            <a:endParaRPr lang="en-US" altLang="en-US"/>
          </a:p>
        </p:txBody>
      </p:sp>
      <p:sp>
        <p:nvSpPr>
          <p:cNvPr id="6" name="Slide Number Placeholder 5">
            <a:extLst>
              <a:ext uri="{FF2B5EF4-FFF2-40B4-BE49-F238E27FC236}">
                <a16:creationId xmlns:a16="http://schemas.microsoft.com/office/drawing/2014/main" id="{B2BFB793-A13B-064E-9CC1-413FC61CA707}"/>
              </a:ext>
            </a:extLst>
          </p:cNvPr>
          <p:cNvSpPr>
            <a:spLocks noGrp="1"/>
          </p:cNvSpPr>
          <p:nvPr>
            <p:ph type="sldNum" sz="quarter" idx="12"/>
          </p:nvPr>
        </p:nvSpPr>
        <p:spPr>
          <a:xfrm>
            <a:off x="7495118" y="5935664"/>
            <a:ext cx="1682749"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b="0">
                <a:solidFill>
                  <a:srgbClr val="989EA3"/>
                </a:solidFill>
                <a:latin typeface="Calibri" panose="020F0502020204030204" pitchFamily="34" charset="0"/>
              </a:defRPr>
            </a:lvl1pPr>
          </a:lstStyle>
          <a:p>
            <a:fld id="{A8CEA6A4-EEB4-E140-AF7D-9FA219CC5D80}" type="slidenum">
              <a:rPr lang="en-US" altLang="en-US"/>
              <a:pPr/>
              <a:t>‹#›</a:t>
            </a:fld>
            <a:endParaRPr lang="en-US" altLang="en-US"/>
          </a:p>
        </p:txBody>
      </p:sp>
    </p:spTree>
    <p:extLst>
      <p:ext uri="{BB962C8B-B14F-4D97-AF65-F5344CB8AC3E}">
        <p14:creationId xmlns:p14="http://schemas.microsoft.com/office/powerpoint/2010/main" val="1844342728"/>
      </p:ext>
    </p:extLst>
  </p:cSld>
  <p:clrMapOvr>
    <a:masterClrMapping/>
  </p:clrMapOvr>
  <p:transition spd="med" advClick="0" advTm="1000">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ext Placeholder 2"/>
          <p:cNvSpPr>
            <a:spLocks noGrp="1"/>
          </p:cNvSpPr>
          <p:nvPr>
            <p:ph type="body" idx="14"/>
          </p:nvPr>
        </p:nvSpPr>
        <p:spPr>
          <a:xfrm>
            <a:off x="6239795" y="1882621"/>
            <a:ext cx="4620768" cy="3895426"/>
          </a:xfrm>
        </p:spPr>
        <p:txBody>
          <a:bodyPr>
            <a:normAutofit/>
          </a:bodyPr>
          <a:lstStyle>
            <a:lvl1pPr marL="0" indent="0">
              <a:buNone/>
              <a:defRPr sz="1600" b="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2"/>
          <p:cNvSpPr>
            <a:spLocks noGrp="1"/>
          </p:cNvSpPr>
          <p:nvPr>
            <p:ph type="body" idx="1"/>
          </p:nvPr>
        </p:nvSpPr>
        <p:spPr>
          <a:xfrm>
            <a:off x="1275253" y="1882620"/>
            <a:ext cx="4620183" cy="3895427"/>
          </a:xfrm>
        </p:spPr>
        <p:txBody>
          <a:bodyPr>
            <a:normAutofit/>
          </a:bodyPr>
          <a:lstStyle>
            <a:lvl1pPr marL="0" indent="0">
              <a:buNone/>
              <a:defRPr sz="1600" b="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264CD0E0-B693-2840-9AD5-E9D4790DABA7}"/>
              </a:ext>
            </a:extLst>
          </p:cNvPr>
          <p:cNvSpPr>
            <a:spLocks noGrp="1"/>
          </p:cNvSpPr>
          <p:nvPr>
            <p:ph type="dt" sz="half" idx="15"/>
          </p:nvPr>
        </p:nvSpPr>
        <p:spPr>
          <a:xfrm>
            <a:off x="1274234" y="5935664"/>
            <a:ext cx="1725084" cy="365125"/>
          </a:xfrm>
          <a:prstGeom prst="rect">
            <a:avLst/>
          </a:prstGeom>
        </p:spPr>
        <p:txBody>
          <a:bodyPr vert="horz" wrap="square" lIns="91440" tIns="45720" rIns="91440" bIns="45720" numCol="1" anchor="t" anchorCtr="0" compatLnSpc="1">
            <a:prstTxWarp prst="textNoShape">
              <a:avLst/>
            </a:prstTxWarp>
          </a:bodyPr>
          <a:lstStyle>
            <a:lvl1pPr eaLnBrk="1" hangingPunct="1">
              <a:defRPr b="0">
                <a:solidFill>
                  <a:srgbClr val="989EA3"/>
                </a:solidFill>
                <a:latin typeface="Calibri" panose="020F0502020204030204" pitchFamily="34" charset="0"/>
              </a:defRPr>
            </a:lvl1pPr>
          </a:lstStyle>
          <a:p>
            <a:fld id="{FF1EBC7D-680F-9E4A-8229-4F0420C5B314}" type="datetimeFigureOut">
              <a:rPr lang="en-US" altLang="en-US"/>
              <a:pPr/>
              <a:t>3/28/2019</a:t>
            </a:fld>
            <a:endParaRPr lang="en-US" altLang="en-US"/>
          </a:p>
        </p:txBody>
      </p:sp>
      <p:sp>
        <p:nvSpPr>
          <p:cNvPr id="7" name="Footer Placeholder 4">
            <a:extLst>
              <a:ext uri="{FF2B5EF4-FFF2-40B4-BE49-F238E27FC236}">
                <a16:creationId xmlns:a16="http://schemas.microsoft.com/office/drawing/2014/main" id="{A5B1E43F-6DDD-A643-BF0C-CA0DE4178BF9}"/>
              </a:ext>
            </a:extLst>
          </p:cNvPr>
          <p:cNvSpPr>
            <a:spLocks noGrp="1"/>
          </p:cNvSpPr>
          <p:nvPr>
            <p:ph type="ftr" sz="quarter" idx="16"/>
          </p:nvPr>
        </p:nvSpPr>
        <p:spPr>
          <a:xfrm>
            <a:off x="3020485" y="5935664"/>
            <a:ext cx="4474633"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b="0">
                <a:solidFill>
                  <a:srgbClr val="989EA3"/>
                </a:solidFill>
                <a:latin typeface="Calibri" panose="020F0502020204030204" pitchFamily="34" charset="0"/>
              </a:defRPr>
            </a:lvl1pPr>
          </a:lstStyle>
          <a:p>
            <a:endParaRPr lang="en-US" altLang="en-US"/>
          </a:p>
        </p:txBody>
      </p:sp>
      <p:sp>
        <p:nvSpPr>
          <p:cNvPr id="8" name="Slide Number Placeholder 5">
            <a:extLst>
              <a:ext uri="{FF2B5EF4-FFF2-40B4-BE49-F238E27FC236}">
                <a16:creationId xmlns:a16="http://schemas.microsoft.com/office/drawing/2014/main" id="{B68B7666-2F5C-F742-95DD-8AADEA76BC37}"/>
              </a:ext>
            </a:extLst>
          </p:cNvPr>
          <p:cNvSpPr>
            <a:spLocks noGrp="1"/>
          </p:cNvSpPr>
          <p:nvPr>
            <p:ph type="sldNum" sz="quarter" idx="17"/>
          </p:nvPr>
        </p:nvSpPr>
        <p:spPr>
          <a:xfrm>
            <a:off x="7495118" y="5935664"/>
            <a:ext cx="1682749"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b="0">
                <a:solidFill>
                  <a:srgbClr val="989EA3"/>
                </a:solidFill>
                <a:latin typeface="Calibri" panose="020F0502020204030204" pitchFamily="34" charset="0"/>
              </a:defRPr>
            </a:lvl1pPr>
          </a:lstStyle>
          <a:p>
            <a:fld id="{3CC750F0-B91C-DB4C-A946-3EF613CAB175}" type="slidenum">
              <a:rPr lang="en-US" altLang="en-US"/>
              <a:pPr/>
              <a:t>‹#›</a:t>
            </a:fld>
            <a:endParaRPr lang="en-US" altLang="en-US"/>
          </a:p>
        </p:txBody>
      </p:sp>
    </p:spTree>
    <p:extLst>
      <p:ext uri="{BB962C8B-B14F-4D97-AF65-F5344CB8AC3E}">
        <p14:creationId xmlns:p14="http://schemas.microsoft.com/office/powerpoint/2010/main" val="4282671354"/>
      </p:ext>
    </p:extLst>
  </p:cSld>
  <p:clrMapOvr>
    <a:masterClrMapping/>
  </p:clrMapOvr>
  <p:transition spd="med" advClick="0" advTm="1000">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5" descr="UNMC_COPH_closing_bkg_full_1.jpg">
            <a:extLst>
              <a:ext uri="{FF2B5EF4-FFF2-40B4-BE49-F238E27FC236}">
                <a16:creationId xmlns:a16="http://schemas.microsoft.com/office/drawing/2014/main" id="{E10E5685-C6B7-A244-8178-0097412171E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7091169"/>
      </p:ext>
    </p:extLst>
  </p:cSld>
  <p:clrMapOvr>
    <a:masterClrMapping/>
  </p:clrMapOvr>
  <p:transition spd="med" advClick="0" advTm="1000">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108587-A153-9046-9A66-DBE6F11B9AB4}"/>
              </a:ext>
            </a:extLst>
          </p:cNvPr>
          <p:cNvSpPr>
            <a:spLocks noGrp="1"/>
          </p:cNvSpPr>
          <p:nvPr>
            <p:ph type="dt" sz="half" idx="10"/>
          </p:nvPr>
        </p:nvSpPr>
        <p:spPr>
          <a:xfrm>
            <a:off x="609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b="0">
                <a:solidFill>
                  <a:srgbClr val="000000"/>
                </a:solidFill>
                <a:latin typeface="Calibri" panose="020F0502020204030204" pitchFamily="34" charset="0"/>
              </a:defRPr>
            </a:lvl1pPr>
          </a:lstStyle>
          <a:p>
            <a:fld id="{D14CBC8F-0C3B-6D41-ACEF-912CC74F205B}" type="datetimeFigureOut">
              <a:rPr lang="en-US" altLang="en-US"/>
              <a:pPr/>
              <a:t>3/28/2019</a:t>
            </a:fld>
            <a:endParaRPr lang="en-US" altLang="en-US"/>
          </a:p>
        </p:txBody>
      </p:sp>
      <p:sp>
        <p:nvSpPr>
          <p:cNvPr id="5" name="Footer Placeholder 4">
            <a:extLst>
              <a:ext uri="{FF2B5EF4-FFF2-40B4-BE49-F238E27FC236}">
                <a16:creationId xmlns:a16="http://schemas.microsoft.com/office/drawing/2014/main" id="{3F729683-955B-D14A-AC0A-768D34720AE9}"/>
              </a:ext>
            </a:extLst>
          </p:cNvPr>
          <p:cNvSpPr>
            <a:spLocks noGrp="1"/>
          </p:cNvSpPr>
          <p:nvPr>
            <p:ph type="ftr" sz="quarter" idx="11"/>
          </p:nvPr>
        </p:nvSpPr>
        <p:spPr>
          <a:xfrm>
            <a:off x="3556000" y="6356351"/>
            <a:ext cx="44704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b="0">
                <a:solidFill>
                  <a:srgbClr val="000000"/>
                </a:solidFill>
                <a:latin typeface="Calibri" panose="020F0502020204030204" pitchFamily="34" charset="0"/>
              </a:defRPr>
            </a:lvl1pPr>
          </a:lstStyle>
          <a:p>
            <a:endParaRPr lang="en-US" altLang="en-US"/>
          </a:p>
        </p:txBody>
      </p:sp>
      <p:sp>
        <p:nvSpPr>
          <p:cNvPr id="6" name="Slide Number Placeholder 5">
            <a:extLst>
              <a:ext uri="{FF2B5EF4-FFF2-40B4-BE49-F238E27FC236}">
                <a16:creationId xmlns:a16="http://schemas.microsoft.com/office/drawing/2014/main" id="{66EA8ECD-B3D8-554D-99E2-969004A44CA0}"/>
              </a:ext>
            </a:extLst>
          </p:cNvPr>
          <p:cNvSpPr>
            <a:spLocks noGrp="1"/>
          </p:cNvSpPr>
          <p:nvPr>
            <p:ph type="sldNum" sz="quarter" idx="12"/>
          </p:nvPr>
        </p:nvSpPr>
        <p:spPr>
          <a:xfrm>
            <a:off x="10566400" y="6356351"/>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b="0">
                <a:solidFill>
                  <a:srgbClr val="000000"/>
                </a:solidFill>
                <a:latin typeface="Calibri" panose="020F0502020204030204" pitchFamily="34" charset="0"/>
              </a:defRPr>
            </a:lvl1pPr>
          </a:lstStyle>
          <a:p>
            <a:fld id="{A36A4006-C468-0848-8D93-EB68656097E4}" type="slidenum">
              <a:rPr lang="en-US" altLang="en-US"/>
              <a:pPr/>
              <a:t>‹#›</a:t>
            </a:fld>
            <a:endParaRPr lang="en-US" altLang="en-US"/>
          </a:p>
        </p:txBody>
      </p:sp>
    </p:spTree>
    <p:extLst>
      <p:ext uri="{BB962C8B-B14F-4D97-AF65-F5344CB8AC3E}">
        <p14:creationId xmlns:p14="http://schemas.microsoft.com/office/powerpoint/2010/main" val="3233121414"/>
      </p:ext>
    </p:extLst>
  </p:cSld>
  <p:clrMapOvr>
    <a:masterClrMapping/>
  </p:clrMapOvr>
  <p:transition spd="med" advClick="0" advTm="1000">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
            <a:extLst>
              <a:ext uri="{FF2B5EF4-FFF2-40B4-BE49-F238E27FC236}">
                <a16:creationId xmlns:a16="http://schemas.microsoft.com/office/drawing/2014/main" id="{C9561E21-3C40-A941-8299-676A01EC24F7}"/>
              </a:ext>
            </a:extLst>
          </p:cNvPr>
          <p:cNvSpPr>
            <a:spLocks noGrp="1" noChangeArrowheads="1"/>
          </p:cNvSpPr>
          <p:nvPr>
            <p:ph type="dt" sz="half" idx="10"/>
          </p:nvPr>
        </p:nvSpPr>
        <p:spPr>
          <a:xfrm>
            <a:off x="609600" y="6251575"/>
            <a:ext cx="28448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altLang="en-US"/>
          </a:p>
        </p:txBody>
      </p:sp>
      <p:sp>
        <p:nvSpPr>
          <p:cNvPr id="6" name="Rectangle 15">
            <a:extLst>
              <a:ext uri="{FF2B5EF4-FFF2-40B4-BE49-F238E27FC236}">
                <a16:creationId xmlns:a16="http://schemas.microsoft.com/office/drawing/2014/main" id="{8EBDF4CB-6460-944E-80C7-563A2732382A}"/>
              </a:ext>
            </a:extLst>
          </p:cNvPr>
          <p:cNvSpPr>
            <a:spLocks noGrp="1" noChangeArrowheads="1"/>
          </p:cNvSpPr>
          <p:nvPr>
            <p:ph type="sldNum" sz="quarter" idx="11"/>
          </p:nvPr>
        </p:nvSpPr>
        <p:spPr>
          <a:xfrm>
            <a:off x="8737600" y="6248400"/>
            <a:ext cx="28448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579F1D83-E440-7240-9E73-22568D984658}" type="slidenum">
              <a:rPr lang="en-US" altLang="en-US"/>
              <a:pPr/>
              <a:t>‹#›</a:t>
            </a:fld>
            <a:endParaRPr lang="en-US" altLang="en-US"/>
          </a:p>
        </p:txBody>
      </p:sp>
      <p:sp>
        <p:nvSpPr>
          <p:cNvPr id="7" name="Rectangle 14">
            <a:extLst>
              <a:ext uri="{FF2B5EF4-FFF2-40B4-BE49-F238E27FC236}">
                <a16:creationId xmlns:a16="http://schemas.microsoft.com/office/drawing/2014/main" id="{D63A359D-5CAA-6748-9E76-1D2A9F85A36D}"/>
              </a:ext>
            </a:extLst>
          </p:cNvPr>
          <p:cNvSpPr>
            <a:spLocks noGrp="1" noChangeArrowheads="1"/>
          </p:cNvSpPr>
          <p:nvPr>
            <p:ph type="ftr" sz="quarter" idx="12"/>
          </p:nvPr>
        </p:nvSpPr>
        <p:spPr>
          <a:xfrm>
            <a:off x="4165600" y="6248400"/>
            <a:ext cx="38608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altLang="en-US"/>
          </a:p>
        </p:txBody>
      </p:sp>
    </p:spTree>
    <p:extLst>
      <p:ext uri="{BB962C8B-B14F-4D97-AF65-F5344CB8AC3E}">
        <p14:creationId xmlns:p14="http://schemas.microsoft.com/office/powerpoint/2010/main" val="1228823366"/>
      </p:ext>
    </p:extLst>
  </p:cSld>
  <p:clrMapOvr>
    <a:masterClrMapping/>
  </p:clrMapOvr>
  <p:transition spd="med" advClick="0" advTm="1000">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3678C-1489-594C-AF36-6AD9CA5841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7A8276-7B8C-8D4B-BD44-B9543792498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7C6170-85A8-D54D-859F-272507759F78}"/>
              </a:ext>
            </a:extLst>
          </p:cNvPr>
          <p:cNvSpPr>
            <a:spLocks noGrp="1"/>
          </p:cNvSpPr>
          <p:nvPr>
            <p:ph type="dt" sz="half" idx="10"/>
          </p:nvPr>
        </p:nvSpPr>
        <p:spPr/>
        <p:txBody>
          <a:bodyPr/>
          <a:lstStyle/>
          <a:p>
            <a:fld id="{DE8CFE02-9CA9-424D-8041-174941A18A0C}" type="datetimeFigureOut">
              <a:rPr lang="en-US" smtClean="0"/>
              <a:t>3/28/2019</a:t>
            </a:fld>
            <a:endParaRPr lang="en-US"/>
          </a:p>
        </p:txBody>
      </p:sp>
      <p:sp>
        <p:nvSpPr>
          <p:cNvPr id="5" name="Footer Placeholder 4">
            <a:extLst>
              <a:ext uri="{FF2B5EF4-FFF2-40B4-BE49-F238E27FC236}">
                <a16:creationId xmlns:a16="http://schemas.microsoft.com/office/drawing/2014/main" id="{C45FB1FE-6573-6A46-986E-7F1F7C590D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AEE88C-055D-3348-AB8D-C4B4497EEB4B}"/>
              </a:ext>
            </a:extLst>
          </p:cNvPr>
          <p:cNvSpPr>
            <a:spLocks noGrp="1"/>
          </p:cNvSpPr>
          <p:nvPr>
            <p:ph type="sldNum" sz="quarter" idx="12"/>
          </p:nvPr>
        </p:nvSpPr>
        <p:spPr/>
        <p:txBody>
          <a:bodyPr/>
          <a:lstStyle/>
          <a:p>
            <a:fld id="{B85C6F6B-1C3A-B145-B1BE-AA6D224C3426}" type="slidenum">
              <a:rPr lang="en-US" smtClean="0"/>
              <a:t>‹#›</a:t>
            </a:fld>
            <a:endParaRPr lang="en-US"/>
          </a:p>
        </p:txBody>
      </p:sp>
    </p:spTree>
    <p:extLst>
      <p:ext uri="{BB962C8B-B14F-4D97-AF65-F5344CB8AC3E}">
        <p14:creationId xmlns:p14="http://schemas.microsoft.com/office/powerpoint/2010/main" val="457439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96165-2C00-B346-81D9-A3977D9B79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495E429-2106-154B-BD78-0A4085B23F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872C5A0-5E79-BC4A-BA3A-39D76B466633}"/>
              </a:ext>
            </a:extLst>
          </p:cNvPr>
          <p:cNvSpPr>
            <a:spLocks noGrp="1"/>
          </p:cNvSpPr>
          <p:nvPr>
            <p:ph type="dt" sz="half" idx="10"/>
          </p:nvPr>
        </p:nvSpPr>
        <p:spPr/>
        <p:txBody>
          <a:bodyPr/>
          <a:lstStyle/>
          <a:p>
            <a:fld id="{DE8CFE02-9CA9-424D-8041-174941A18A0C}" type="datetimeFigureOut">
              <a:rPr lang="en-US" smtClean="0"/>
              <a:t>3/28/2019</a:t>
            </a:fld>
            <a:endParaRPr lang="en-US"/>
          </a:p>
        </p:txBody>
      </p:sp>
      <p:sp>
        <p:nvSpPr>
          <p:cNvPr id="5" name="Footer Placeholder 4">
            <a:extLst>
              <a:ext uri="{FF2B5EF4-FFF2-40B4-BE49-F238E27FC236}">
                <a16:creationId xmlns:a16="http://schemas.microsoft.com/office/drawing/2014/main" id="{C3A199EF-3138-124B-B77F-76BEA8749D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40ADD9-B509-6945-AB80-3ECA9BF1737E}"/>
              </a:ext>
            </a:extLst>
          </p:cNvPr>
          <p:cNvSpPr>
            <a:spLocks noGrp="1"/>
          </p:cNvSpPr>
          <p:nvPr>
            <p:ph type="sldNum" sz="quarter" idx="12"/>
          </p:nvPr>
        </p:nvSpPr>
        <p:spPr/>
        <p:txBody>
          <a:bodyPr/>
          <a:lstStyle/>
          <a:p>
            <a:fld id="{B85C6F6B-1C3A-B145-B1BE-AA6D224C3426}" type="slidenum">
              <a:rPr lang="en-US" smtClean="0"/>
              <a:t>‹#›</a:t>
            </a:fld>
            <a:endParaRPr lang="en-US"/>
          </a:p>
        </p:txBody>
      </p:sp>
    </p:spTree>
    <p:extLst>
      <p:ext uri="{BB962C8B-B14F-4D97-AF65-F5344CB8AC3E}">
        <p14:creationId xmlns:p14="http://schemas.microsoft.com/office/powerpoint/2010/main" val="1922717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19554-7540-CB44-81C3-1D8B5E8E19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B9CCA0-E4A7-0943-8EDB-329275F6AD6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E0DB508-B572-7447-987E-FA6F049C16B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A0EB12-1440-4E40-802C-88D3E7532A1E}"/>
              </a:ext>
            </a:extLst>
          </p:cNvPr>
          <p:cNvSpPr>
            <a:spLocks noGrp="1"/>
          </p:cNvSpPr>
          <p:nvPr>
            <p:ph type="dt" sz="half" idx="10"/>
          </p:nvPr>
        </p:nvSpPr>
        <p:spPr/>
        <p:txBody>
          <a:bodyPr/>
          <a:lstStyle/>
          <a:p>
            <a:fld id="{DE8CFE02-9CA9-424D-8041-174941A18A0C}" type="datetimeFigureOut">
              <a:rPr lang="en-US" smtClean="0"/>
              <a:t>3/28/2019</a:t>
            </a:fld>
            <a:endParaRPr lang="en-US"/>
          </a:p>
        </p:txBody>
      </p:sp>
      <p:sp>
        <p:nvSpPr>
          <p:cNvPr id="6" name="Footer Placeholder 5">
            <a:extLst>
              <a:ext uri="{FF2B5EF4-FFF2-40B4-BE49-F238E27FC236}">
                <a16:creationId xmlns:a16="http://schemas.microsoft.com/office/drawing/2014/main" id="{CBB7E0B6-8D69-DA4A-A69B-D03199F9FF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6EED63-245A-F34D-A088-AA4AAE91B865}"/>
              </a:ext>
            </a:extLst>
          </p:cNvPr>
          <p:cNvSpPr>
            <a:spLocks noGrp="1"/>
          </p:cNvSpPr>
          <p:nvPr>
            <p:ph type="sldNum" sz="quarter" idx="12"/>
          </p:nvPr>
        </p:nvSpPr>
        <p:spPr/>
        <p:txBody>
          <a:bodyPr/>
          <a:lstStyle/>
          <a:p>
            <a:fld id="{B85C6F6B-1C3A-B145-B1BE-AA6D224C3426}" type="slidenum">
              <a:rPr lang="en-US" smtClean="0"/>
              <a:t>‹#›</a:t>
            </a:fld>
            <a:endParaRPr lang="en-US"/>
          </a:p>
        </p:txBody>
      </p:sp>
    </p:spTree>
    <p:extLst>
      <p:ext uri="{BB962C8B-B14F-4D97-AF65-F5344CB8AC3E}">
        <p14:creationId xmlns:p14="http://schemas.microsoft.com/office/powerpoint/2010/main" val="472130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21C52-01F2-7549-9FDF-94751E66038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943E441-F550-E84D-8C9C-B2783CD819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CF7DE20-899D-304B-A98E-9DB9401303D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6CF6F3A-03DE-3B44-AA3A-FD10658AA9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AE972A4-4C2C-1642-A4DC-847AC05612F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9AB092E-EF4B-9346-BF49-4B225A387956}"/>
              </a:ext>
            </a:extLst>
          </p:cNvPr>
          <p:cNvSpPr>
            <a:spLocks noGrp="1"/>
          </p:cNvSpPr>
          <p:nvPr>
            <p:ph type="dt" sz="half" idx="10"/>
          </p:nvPr>
        </p:nvSpPr>
        <p:spPr/>
        <p:txBody>
          <a:bodyPr/>
          <a:lstStyle/>
          <a:p>
            <a:fld id="{DE8CFE02-9CA9-424D-8041-174941A18A0C}" type="datetimeFigureOut">
              <a:rPr lang="en-US" smtClean="0"/>
              <a:t>3/28/2019</a:t>
            </a:fld>
            <a:endParaRPr lang="en-US"/>
          </a:p>
        </p:txBody>
      </p:sp>
      <p:sp>
        <p:nvSpPr>
          <p:cNvPr id="8" name="Footer Placeholder 7">
            <a:extLst>
              <a:ext uri="{FF2B5EF4-FFF2-40B4-BE49-F238E27FC236}">
                <a16:creationId xmlns:a16="http://schemas.microsoft.com/office/drawing/2014/main" id="{1B3EFF9C-E1A0-2049-ACF7-0839C9BD32A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431F717-E1A6-434D-8DBF-7D26490174FA}"/>
              </a:ext>
            </a:extLst>
          </p:cNvPr>
          <p:cNvSpPr>
            <a:spLocks noGrp="1"/>
          </p:cNvSpPr>
          <p:nvPr>
            <p:ph type="sldNum" sz="quarter" idx="12"/>
          </p:nvPr>
        </p:nvSpPr>
        <p:spPr/>
        <p:txBody>
          <a:bodyPr/>
          <a:lstStyle/>
          <a:p>
            <a:fld id="{B85C6F6B-1C3A-B145-B1BE-AA6D224C3426}" type="slidenum">
              <a:rPr lang="en-US" smtClean="0"/>
              <a:t>‹#›</a:t>
            </a:fld>
            <a:endParaRPr lang="en-US"/>
          </a:p>
        </p:txBody>
      </p:sp>
    </p:spTree>
    <p:extLst>
      <p:ext uri="{BB962C8B-B14F-4D97-AF65-F5344CB8AC3E}">
        <p14:creationId xmlns:p14="http://schemas.microsoft.com/office/powerpoint/2010/main" val="1308956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7A388-9ED5-F348-A056-AE425F3DA3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4409A19-48B2-3C40-A426-4F4769A020A4}"/>
              </a:ext>
            </a:extLst>
          </p:cNvPr>
          <p:cNvSpPr>
            <a:spLocks noGrp="1"/>
          </p:cNvSpPr>
          <p:nvPr>
            <p:ph type="dt" sz="half" idx="10"/>
          </p:nvPr>
        </p:nvSpPr>
        <p:spPr/>
        <p:txBody>
          <a:bodyPr/>
          <a:lstStyle/>
          <a:p>
            <a:fld id="{DE8CFE02-9CA9-424D-8041-174941A18A0C}" type="datetimeFigureOut">
              <a:rPr lang="en-US" smtClean="0"/>
              <a:t>3/28/2019</a:t>
            </a:fld>
            <a:endParaRPr lang="en-US"/>
          </a:p>
        </p:txBody>
      </p:sp>
      <p:sp>
        <p:nvSpPr>
          <p:cNvPr id="4" name="Footer Placeholder 3">
            <a:extLst>
              <a:ext uri="{FF2B5EF4-FFF2-40B4-BE49-F238E27FC236}">
                <a16:creationId xmlns:a16="http://schemas.microsoft.com/office/drawing/2014/main" id="{3782CA6D-6BC9-7B45-84EE-79F346F067E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89DCB69-4AD6-8D44-9471-47E7550906F7}"/>
              </a:ext>
            </a:extLst>
          </p:cNvPr>
          <p:cNvSpPr>
            <a:spLocks noGrp="1"/>
          </p:cNvSpPr>
          <p:nvPr>
            <p:ph type="sldNum" sz="quarter" idx="12"/>
          </p:nvPr>
        </p:nvSpPr>
        <p:spPr/>
        <p:txBody>
          <a:bodyPr/>
          <a:lstStyle/>
          <a:p>
            <a:fld id="{B85C6F6B-1C3A-B145-B1BE-AA6D224C3426}" type="slidenum">
              <a:rPr lang="en-US" smtClean="0"/>
              <a:t>‹#›</a:t>
            </a:fld>
            <a:endParaRPr lang="en-US"/>
          </a:p>
        </p:txBody>
      </p:sp>
    </p:spTree>
    <p:extLst>
      <p:ext uri="{BB962C8B-B14F-4D97-AF65-F5344CB8AC3E}">
        <p14:creationId xmlns:p14="http://schemas.microsoft.com/office/powerpoint/2010/main" val="1945250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E7199C-2202-9A48-A171-D3BEBEFA2409}"/>
              </a:ext>
            </a:extLst>
          </p:cNvPr>
          <p:cNvSpPr>
            <a:spLocks noGrp="1"/>
          </p:cNvSpPr>
          <p:nvPr>
            <p:ph type="dt" sz="half" idx="10"/>
          </p:nvPr>
        </p:nvSpPr>
        <p:spPr/>
        <p:txBody>
          <a:bodyPr/>
          <a:lstStyle/>
          <a:p>
            <a:fld id="{DE8CFE02-9CA9-424D-8041-174941A18A0C}" type="datetimeFigureOut">
              <a:rPr lang="en-US" smtClean="0"/>
              <a:t>3/28/2019</a:t>
            </a:fld>
            <a:endParaRPr lang="en-US"/>
          </a:p>
        </p:txBody>
      </p:sp>
      <p:sp>
        <p:nvSpPr>
          <p:cNvPr id="3" name="Footer Placeholder 2">
            <a:extLst>
              <a:ext uri="{FF2B5EF4-FFF2-40B4-BE49-F238E27FC236}">
                <a16:creationId xmlns:a16="http://schemas.microsoft.com/office/drawing/2014/main" id="{34BE3BE2-0841-7542-9B16-BBEAA48569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8C9A31D-BF35-8F42-803E-A657754915CC}"/>
              </a:ext>
            </a:extLst>
          </p:cNvPr>
          <p:cNvSpPr>
            <a:spLocks noGrp="1"/>
          </p:cNvSpPr>
          <p:nvPr>
            <p:ph type="sldNum" sz="quarter" idx="12"/>
          </p:nvPr>
        </p:nvSpPr>
        <p:spPr/>
        <p:txBody>
          <a:bodyPr/>
          <a:lstStyle/>
          <a:p>
            <a:fld id="{B85C6F6B-1C3A-B145-B1BE-AA6D224C3426}" type="slidenum">
              <a:rPr lang="en-US" smtClean="0"/>
              <a:t>‹#›</a:t>
            </a:fld>
            <a:endParaRPr lang="en-US"/>
          </a:p>
        </p:txBody>
      </p:sp>
    </p:spTree>
    <p:extLst>
      <p:ext uri="{BB962C8B-B14F-4D97-AF65-F5344CB8AC3E}">
        <p14:creationId xmlns:p14="http://schemas.microsoft.com/office/powerpoint/2010/main" val="4044044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F8B5C-D978-194F-B4B3-7535B3CC24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CCE460-B0E1-1743-8D0C-D7F2D1CF2B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0828E27-3299-8D44-81DE-7ABDEC00A3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8C5847D-E6DD-5F4E-9A0E-606F7ACFCB8F}"/>
              </a:ext>
            </a:extLst>
          </p:cNvPr>
          <p:cNvSpPr>
            <a:spLocks noGrp="1"/>
          </p:cNvSpPr>
          <p:nvPr>
            <p:ph type="dt" sz="half" idx="10"/>
          </p:nvPr>
        </p:nvSpPr>
        <p:spPr/>
        <p:txBody>
          <a:bodyPr/>
          <a:lstStyle/>
          <a:p>
            <a:fld id="{DE8CFE02-9CA9-424D-8041-174941A18A0C}" type="datetimeFigureOut">
              <a:rPr lang="en-US" smtClean="0"/>
              <a:t>3/28/2019</a:t>
            </a:fld>
            <a:endParaRPr lang="en-US"/>
          </a:p>
        </p:txBody>
      </p:sp>
      <p:sp>
        <p:nvSpPr>
          <p:cNvPr id="6" name="Footer Placeholder 5">
            <a:extLst>
              <a:ext uri="{FF2B5EF4-FFF2-40B4-BE49-F238E27FC236}">
                <a16:creationId xmlns:a16="http://schemas.microsoft.com/office/drawing/2014/main" id="{2314F6D6-58CF-8B48-ADEA-EE21B1F8F5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2D0A25-1410-2342-9A2B-275063962691}"/>
              </a:ext>
            </a:extLst>
          </p:cNvPr>
          <p:cNvSpPr>
            <a:spLocks noGrp="1"/>
          </p:cNvSpPr>
          <p:nvPr>
            <p:ph type="sldNum" sz="quarter" idx="12"/>
          </p:nvPr>
        </p:nvSpPr>
        <p:spPr/>
        <p:txBody>
          <a:bodyPr/>
          <a:lstStyle/>
          <a:p>
            <a:fld id="{B85C6F6B-1C3A-B145-B1BE-AA6D224C3426}" type="slidenum">
              <a:rPr lang="en-US" smtClean="0"/>
              <a:t>‹#›</a:t>
            </a:fld>
            <a:endParaRPr lang="en-US"/>
          </a:p>
        </p:txBody>
      </p:sp>
    </p:spTree>
    <p:extLst>
      <p:ext uri="{BB962C8B-B14F-4D97-AF65-F5344CB8AC3E}">
        <p14:creationId xmlns:p14="http://schemas.microsoft.com/office/powerpoint/2010/main" val="3585907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7A285-81B5-6540-8DB7-6D3F021853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8DC853-65D3-1C4B-8B52-75A38FCF23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82B2F4D-A765-0644-B68F-176B01E4C2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C15D937-FD38-3542-90BF-60092850BA4A}"/>
              </a:ext>
            </a:extLst>
          </p:cNvPr>
          <p:cNvSpPr>
            <a:spLocks noGrp="1"/>
          </p:cNvSpPr>
          <p:nvPr>
            <p:ph type="dt" sz="half" idx="10"/>
          </p:nvPr>
        </p:nvSpPr>
        <p:spPr/>
        <p:txBody>
          <a:bodyPr/>
          <a:lstStyle/>
          <a:p>
            <a:fld id="{DE8CFE02-9CA9-424D-8041-174941A18A0C}" type="datetimeFigureOut">
              <a:rPr lang="en-US" smtClean="0"/>
              <a:t>3/28/2019</a:t>
            </a:fld>
            <a:endParaRPr lang="en-US"/>
          </a:p>
        </p:txBody>
      </p:sp>
      <p:sp>
        <p:nvSpPr>
          <p:cNvPr id="6" name="Footer Placeholder 5">
            <a:extLst>
              <a:ext uri="{FF2B5EF4-FFF2-40B4-BE49-F238E27FC236}">
                <a16:creationId xmlns:a16="http://schemas.microsoft.com/office/drawing/2014/main" id="{7647F03B-BAF4-3745-AB61-D4995F0F43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4F539D-78A9-4E46-8D86-070AB41CA3A6}"/>
              </a:ext>
            </a:extLst>
          </p:cNvPr>
          <p:cNvSpPr>
            <a:spLocks noGrp="1"/>
          </p:cNvSpPr>
          <p:nvPr>
            <p:ph type="sldNum" sz="quarter" idx="12"/>
          </p:nvPr>
        </p:nvSpPr>
        <p:spPr/>
        <p:txBody>
          <a:bodyPr/>
          <a:lstStyle/>
          <a:p>
            <a:fld id="{B85C6F6B-1C3A-B145-B1BE-AA6D224C3426}" type="slidenum">
              <a:rPr lang="en-US" smtClean="0"/>
              <a:t>‹#›</a:t>
            </a:fld>
            <a:endParaRPr lang="en-US"/>
          </a:p>
        </p:txBody>
      </p:sp>
    </p:spTree>
    <p:extLst>
      <p:ext uri="{BB962C8B-B14F-4D97-AF65-F5344CB8AC3E}">
        <p14:creationId xmlns:p14="http://schemas.microsoft.com/office/powerpoint/2010/main" val="3682677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23AD09-2A28-4748-BCE0-5153312E81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C40E62E-DE0E-4948-B733-0C55624F1C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8A922E-7B6D-814B-B55F-023722542A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8CFE02-9CA9-424D-8041-174941A18A0C}" type="datetimeFigureOut">
              <a:rPr lang="en-US" smtClean="0"/>
              <a:t>3/28/2019</a:t>
            </a:fld>
            <a:endParaRPr lang="en-US"/>
          </a:p>
        </p:txBody>
      </p:sp>
      <p:sp>
        <p:nvSpPr>
          <p:cNvPr id="5" name="Footer Placeholder 4">
            <a:extLst>
              <a:ext uri="{FF2B5EF4-FFF2-40B4-BE49-F238E27FC236}">
                <a16:creationId xmlns:a16="http://schemas.microsoft.com/office/drawing/2014/main" id="{C020CE1F-5715-D841-A4A8-CB23C41290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94BB4FF-7FBB-D945-99C0-7BB3884635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5C6F6B-1C3A-B145-B1BE-AA6D224C3426}" type="slidenum">
              <a:rPr lang="en-US" smtClean="0"/>
              <a:t>‹#›</a:t>
            </a:fld>
            <a:endParaRPr lang="en-US"/>
          </a:p>
        </p:txBody>
      </p:sp>
    </p:spTree>
    <p:extLst>
      <p:ext uri="{BB962C8B-B14F-4D97-AF65-F5344CB8AC3E}">
        <p14:creationId xmlns:p14="http://schemas.microsoft.com/office/powerpoint/2010/main" val="3856535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3794" name="Picture 4" descr="Content_bkg.jpg">
            <a:extLst>
              <a:ext uri="{FF2B5EF4-FFF2-40B4-BE49-F238E27FC236}">
                <a16:creationId xmlns:a16="http://schemas.microsoft.com/office/drawing/2014/main" id="{050637EA-0C01-B04B-B78A-5CD083A20F01}"/>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5" name="Title Placeholder 1">
            <a:extLst>
              <a:ext uri="{FF2B5EF4-FFF2-40B4-BE49-F238E27FC236}">
                <a16:creationId xmlns:a16="http://schemas.microsoft.com/office/drawing/2014/main" id="{CD606E91-09DF-5B4F-9D2F-89AEB4DE6BA7}"/>
              </a:ext>
            </a:extLst>
          </p:cNvPr>
          <p:cNvSpPr>
            <a:spLocks noGrp="1"/>
          </p:cNvSpPr>
          <p:nvPr>
            <p:ph type="title"/>
          </p:nvPr>
        </p:nvSpPr>
        <p:spPr bwMode="auto">
          <a:xfrm>
            <a:off x="1276351" y="395289"/>
            <a:ext cx="10140949" cy="136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b" anchorCtr="0" compatLnSpc="1">
            <a:prstTxWarp prst="textNoShape">
              <a:avLst/>
            </a:prstTxWarp>
          </a:bodyPr>
          <a:lstStyle/>
          <a:p>
            <a:pPr lvl="0"/>
            <a:r>
              <a:rPr lang="en-US" altLang="en-US"/>
              <a:t>Headline</a:t>
            </a:r>
          </a:p>
        </p:txBody>
      </p:sp>
      <p:sp>
        <p:nvSpPr>
          <p:cNvPr id="33796" name="Text Placeholder 2">
            <a:extLst>
              <a:ext uri="{FF2B5EF4-FFF2-40B4-BE49-F238E27FC236}">
                <a16:creationId xmlns:a16="http://schemas.microsoft.com/office/drawing/2014/main" id="{BB10AF58-F869-CB45-9002-CE12374FE013}"/>
              </a:ext>
            </a:extLst>
          </p:cNvPr>
          <p:cNvSpPr>
            <a:spLocks noGrp="1"/>
          </p:cNvSpPr>
          <p:nvPr>
            <p:ph type="body" idx="1"/>
          </p:nvPr>
        </p:nvSpPr>
        <p:spPr bwMode="auto">
          <a:xfrm>
            <a:off x="1276351" y="1882776"/>
            <a:ext cx="9709149" cy="468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2781632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ransition spd="med" advClick="0" advTm="1000">
    <p:pull/>
  </p:transition>
  <p:txStyles>
    <p:titleStyle>
      <a:lvl1pPr algn="l" defTabSz="457200" rtl="0" fontAlgn="base">
        <a:lnSpc>
          <a:spcPct val="90000"/>
        </a:lnSpc>
        <a:spcBef>
          <a:spcPct val="0"/>
        </a:spcBef>
        <a:spcAft>
          <a:spcPct val="0"/>
        </a:spcAft>
        <a:defRPr sz="4500" b="1" kern="1200">
          <a:solidFill>
            <a:srgbClr val="AD122A"/>
          </a:solidFill>
          <a:latin typeface="Arial"/>
          <a:ea typeface="+mj-ea"/>
          <a:cs typeface="Arial"/>
        </a:defRPr>
      </a:lvl1pPr>
      <a:lvl2pPr algn="l" defTabSz="457200" rtl="0" fontAlgn="base">
        <a:lnSpc>
          <a:spcPct val="90000"/>
        </a:lnSpc>
        <a:spcBef>
          <a:spcPct val="0"/>
        </a:spcBef>
        <a:spcAft>
          <a:spcPct val="0"/>
        </a:spcAft>
        <a:defRPr sz="4500" b="1">
          <a:solidFill>
            <a:srgbClr val="AD122A"/>
          </a:solidFill>
          <a:latin typeface="Arial" panose="020B0604020202020204" pitchFamily="34" charset="0"/>
          <a:cs typeface="Arial" panose="020B0604020202020204" pitchFamily="34" charset="0"/>
        </a:defRPr>
      </a:lvl2pPr>
      <a:lvl3pPr algn="l" defTabSz="457200" rtl="0" fontAlgn="base">
        <a:lnSpc>
          <a:spcPct val="90000"/>
        </a:lnSpc>
        <a:spcBef>
          <a:spcPct val="0"/>
        </a:spcBef>
        <a:spcAft>
          <a:spcPct val="0"/>
        </a:spcAft>
        <a:defRPr sz="4500" b="1">
          <a:solidFill>
            <a:srgbClr val="AD122A"/>
          </a:solidFill>
          <a:latin typeface="Arial" panose="020B0604020202020204" pitchFamily="34" charset="0"/>
          <a:cs typeface="Arial" panose="020B0604020202020204" pitchFamily="34" charset="0"/>
        </a:defRPr>
      </a:lvl3pPr>
      <a:lvl4pPr algn="l" defTabSz="457200" rtl="0" fontAlgn="base">
        <a:lnSpc>
          <a:spcPct val="90000"/>
        </a:lnSpc>
        <a:spcBef>
          <a:spcPct val="0"/>
        </a:spcBef>
        <a:spcAft>
          <a:spcPct val="0"/>
        </a:spcAft>
        <a:defRPr sz="4500" b="1">
          <a:solidFill>
            <a:srgbClr val="AD122A"/>
          </a:solidFill>
          <a:latin typeface="Arial" panose="020B0604020202020204" pitchFamily="34" charset="0"/>
          <a:cs typeface="Arial" panose="020B0604020202020204" pitchFamily="34" charset="0"/>
        </a:defRPr>
      </a:lvl4pPr>
      <a:lvl5pPr algn="l" defTabSz="457200" rtl="0" fontAlgn="base">
        <a:lnSpc>
          <a:spcPct val="90000"/>
        </a:lnSpc>
        <a:spcBef>
          <a:spcPct val="0"/>
        </a:spcBef>
        <a:spcAft>
          <a:spcPct val="0"/>
        </a:spcAft>
        <a:defRPr sz="4500" b="1">
          <a:solidFill>
            <a:srgbClr val="AD122A"/>
          </a:solidFill>
          <a:latin typeface="Arial" panose="020B0604020202020204" pitchFamily="34" charset="0"/>
          <a:cs typeface="Arial" panose="020B0604020202020204" pitchFamily="34" charset="0"/>
        </a:defRPr>
      </a:lvl5pPr>
      <a:lvl6pPr marL="457200" algn="l" defTabSz="457200" rtl="0" fontAlgn="base">
        <a:lnSpc>
          <a:spcPct val="90000"/>
        </a:lnSpc>
        <a:spcBef>
          <a:spcPct val="0"/>
        </a:spcBef>
        <a:spcAft>
          <a:spcPct val="0"/>
        </a:spcAft>
        <a:defRPr sz="4500" b="1">
          <a:solidFill>
            <a:srgbClr val="AD122A"/>
          </a:solidFill>
          <a:latin typeface="Arial" panose="020B0604020202020204" pitchFamily="34" charset="0"/>
          <a:cs typeface="Arial" panose="020B0604020202020204" pitchFamily="34" charset="0"/>
        </a:defRPr>
      </a:lvl6pPr>
      <a:lvl7pPr marL="914400" algn="l" defTabSz="457200" rtl="0" fontAlgn="base">
        <a:lnSpc>
          <a:spcPct val="90000"/>
        </a:lnSpc>
        <a:spcBef>
          <a:spcPct val="0"/>
        </a:spcBef>
        <a:spcAft>
          <a:spcPct val="0"/>
        </a:spcAft>
        <a:defRPr sz="4500" b="1">
          <a:solidFill>
            <a:srgbClr val="AD122A"/>
          </a:solidFill>
          <a:latin typeface="Arial" panose="020B0604020202020204" pitchFamily="34" charset="0"/>
          <a:cs typeface="Arial" panose="020B0604020202020204" pitchFamily="34" charset="0"/>
        </a:defRPr>
      </a:lvl7pPr>
      <a:lvl8pPr marL="1371600" algn="l" defTabSz="457200" rtl="0" fontAlgn="base">
        <a:lnSpc>
          <a:spcPct val="90000"/>
        </a:lnSpc>
        <a:spcBef>
          <a:spcPct val="0"/>
        </a:spcBef>
        <a:spcAft>
          <a:spcPct val="0"/>
        </a:spcAft>
        <a:defRPr sz="4500" b="1">
          <a:solidFill>
            <a:srgbClr val="AD122A"/>
          </a:solidFill>
          <a:latin typeface="Arial" panose="020B0604020202020204" pitchFamily="34" charset="0"/>
          <a:cs typeface="Arial" panose="020B0604020202020204" pitchFamily="34" charset="0"/>
        </a:defRPr>
      </a:lvl8pPr>
      <a:lvl9pPr marL="1828800" algn="l" defTabSz="457200" rtl="0" fontAlgn="base">
        <a:lnSpc>
          <a:spcPct val="90000"/>
        </a:lnSpc>
        <a:spcBef>
          <a:spcPct val="0"/>
        </a:spcBef>
        <a:spcAft>
          <a:spcPct val="0"/>
        </a:spcAft>
        <a:defRPr sz="4500" b="1">
          <a:solidFill>
            <a:srgbClr val="AD122A"/>
          </a:solidFill>
          <a:latin typeface="Arial" panose="020B0604020202020204" pitchFamily="34" charset="0"/>
          <a:cs typeface="Arial" panose="020B0604020202020204" pitchFamily="34" charset="0"/>
        </a:defRPr>
      </a:lvl9pPr>
    </p:titleStyle>
    <p:bodyStyle>
      <a:lvl1pPr algn="l" defTabSz="457200" rtl="0" fontAlgn="base">
        <a:lnSpc>
          <a:spcPct val="90000"/>
        </a:lnSpc>
        <a:spcBef>
          <a:spcPct val="20000"/>
        </a:spcBef>
        <a:spcAft>
          <a:spcPct val="0"/>
        </a:spcAft>
        <a:defRPr sz="1600" kern="1200">
          <a:solidFill>
            <a:schemeClr val="tx1"/>
          </a:solidFill>
          <a:latin typeface="Arial"/>
          <a:ea typeface="+mn-ea"/>
          <a:cs typeface="Arial"/>
        </a:defRPr>
      </a:lvl1pPr>
      <a:lvl2pPr marL="742950" indent="-285750" algn="l" defTabSz="457200" rtl="0" fontAlgn="base">
        <a:spcBef>
          <a:spcPct val="20000"/>
        </a:spcBef>
        <a:spcAft>
          <a:spcPct val="0"/>
        </a:spcAft>
        <a:buFont typeface="Arial" panose="020B0604020202020204" pitchFamily="34" charset="0"/>
        <a:buChar char="–"/>
        <a:defRPr sz="1600" kern="1200">
          <a:solidFill>
            <a:schemeClr val="tx1"/>
          </a:solidFill>
          <a:latin typeface="+mn-lt"/>
          <a:ea typeface="+mn-ea"/>
          <a:cs typeface="Arial" panose="020B0604020202020204" pitchFamily="34" charset="0"/>
        </a:defRPr>
      </a:lvl2pPr>
      <a:lvl3pPr marL="1143000" indent="-228600" algn="l" defTabSz="457200" rtl="0" fontAlgn="base">
        <a:lnSpc>
          <a:spcPct val="90000"/>
        </a:lnSpc>
        <a:spcBef>
          <a:spcPct val="20000"/>
        </a:spcBef>
        <a:spcAft>
          <a:spcPct val="0"/>
        </a:spcAft>
        <a:buFont typeface="Arial" panose="020B0604020202020204" pitchFamily="34" charset="0"/>
        <a:buChar char="•"/>
        <a:defRPr sz="1600" kern="1200">
          <a:solidFill>
            <a:schemeClr val="tx1"/>
          </a:solidFill>
          <a:latin typeface="Arial"/>
          <a:ea typeface="+mn-ea"/>
          <a:cs typeface="Arial"/>
        </a:defRPr>
      </a:lvl3pPr>
      <a:lvl4pPr marL="1600200" indent="-228600" algn="l" defTabSz="457200" rtl="0" fontAlgn="base">
        <a:lnSpc>
          <a:spcPct val="90000"/>
        </a:lnSpc>
        <a:spcBef>
          <a:spcPct val="20000"/>
        </a:spcBef>
        <a:spcAft>
          <a:spcPct val="0"/>
        </a:spcAft>
        <a:buFont typeface="Arial" panose="020B0604020202020204" pitchFamily="34" charset="0"/>
        <a:buChar char="–"/>
        <a:defRPr sz="1600" kern="1200">
          <a:solidFill>
            <a:schemeClr val="tx1"/>
          </a:solidFill>
          <a:latin typeface="Arial"/>
          <a:ea typeface="+mn-ea"/>
          <a:cs typeface="Arial"/>
        </a:defRPr>
      </a:lvl4pPr>
      <a:lvl5pPr marL="2057400" indent="-228600" algn="l" defTabSz="457200" rtl="0" fontAlgn="base">
        <a:lnSpc>
          <a:spcPct val="90000"/>
        </a:lnSpc>
        <a:spcBef>
          <a:spcPct val="20000"/>
        </a:spcBef>
        <a:spcAft>
          <a:spcPct val="0"/>
        </a:spcAft>
        <a:buFont typeface="Arial" panose="020B0604020202020204" pitchFamily="34" charset="0"/>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a:extLst>
              <a:ext uri="{FF2B5EF4-FFF2-40B4-BE49-F238E27FC236}">
                <a16:creationId xmlns:a16="http://schemas.microsoft.com/office/drawing/2014/main" id="{5FAA14DE-1A76-F448-991F-3938AF7CA520}"/>
              </a:ext>
            </a:extLst>
          </p:cNvPr>
          <p:cNvSpPr>
            <a:spLocks noGrp="1" noChangeArrowheads="1"/>
          </p:cNvSpPr>
          <p:nvPr>
            <p:ph type="ctrTitle"/>
          </p:nvPr>
        </p:nvSpPr>
        <p:spPr>
          <a:xfrm>
            <a:off x="1603293" y="1243308"/>
            <a:ext cx="7772400" cy="1920875"/>
          </a:xfrm>
        </p:spPr>
        <p:txBody>
          <a:bodyPr>
            <a:normAutofit fontScale="90000"/>
          </a:bodyPr>
          <a:lstStyle/>
          <a:p>
            <a:r>
              <a:rPr lang="en-US" sz="5400" dirty="0"/>
              <a:t>Tabletop Exercise: Large Scale Infectious Disease Community Surge</a:t>
            </a:r>
          </a:p>
        </p:txBody>
      </p:sp>
      <p:sp>
        <p:nvSpPr>
          <p:cNvPr id="4" name="Subtitle 3">
            <a:extLst>
              <a:ext uri="{FF2B5EF4-FFF2-40B4-BE49-F238E27FC236}">
                <a16:creationId xmlns:a16="http://schemas.microsoft.com/office/drawing/2014/main" id="{F46375A6-01C6-3047-8B10-3846EC6D2C8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04618442"/>
      </p:ext>
    </p:extLst>
  </p:cSld>
  <p:clrMapOvr>
    <a:masterClrMapping/>
  </p:clrMapOvr>
  <p:transition spd="med" advClick="0" advTm="15000">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7E800-A4FF-434F-8B37-0BCB3BCA835C}"/>
              </a:ext>
            </a:extLst>
          </p:cNvPr>
          <p:cNvSpPr>
            <a:spLocks noGrp="1"/>
          </p:cNvSpPr>
          <p:nvPr>
            <p:ph type="title"/>
          </p:nvPr>
        </p:nvSpPr>
        <p:spPr/>
        <p:txBody>
          <a:bodyPr/>
          <a:lstStyle/>
          <a:p>
            <a:r>
              <a:rPr lang="en-US" dirty="0"/>
              <a:t>It’s 2020 in Qatar and the World Cup started 2 days ago…..</a:t>
            </a:r>
          </a:p>
        </p:txBody>
      </p:sp>
      <p:sp>
        <p:nvSpPr>
          <p:cNvPr id="3" name="Content Placeholder 2">
            <a:extLst>
              <a:ext uri="{FF2B5EF4-FFF2-40B4-BE49-F238E27FC236}">
                <a16:creationId xmlns:a16="http://schemas.microsoft.com/office/drawing/2014/main" id="{8B51D6CD-831E-7A43-BF1F-2145DC96800D}"/>
              </a:ext>
            </a:extLst>
          </p:cNvPr>
          <p:cNvSpPr>
            <a:spLocks noGrp="1"/>
          </p:cNvSpPr>
          <p:nvPr>
            <p:ph idx="1"/>
          </p:nvPr>
        </p:nvSpPr>
        <p:spPr/>
        <p:txBody>
          <a:bodyPr/>
          <a:lstStyle/>
          <a:p>
            <a:r>
              <a:rPr lang="en-US" dirty="0"/>
              <a:t>This morning 2 hospitals reported 3 patients from Brazil, each presenting with a mysterious rash, claiming they had a day of sudden onset high fever.  The rash seems to be </a:t>
            </a:r>
            <a:r>
              <a:rPr lang="en-US" dirty="0" err="1"/>
              <a:t>confimed</a:t>
            </a:r>
            <a:r>
              <a:rPr lang="en-US" dirty="0"/>
              <a:t> to the hands, feet and neck area.</a:t>
            </a:r>
          </a:p>
          <a:p>
            <a:r>
              <a:rPr lang="en-US" dirty="0"/>
              <a:t>At noon that same day the UBGGAS (Universal Bad Guy Group Against Sports) posted the following to Facebook:</a:t>
            </a:r>
          </a:p>
          <a:p>
            <a:endParaRPr lang="en-US" dirty="0"/>
          </a:p>
          <a:p>
            <a:r>
              <a:rPr lang="en-US" dirty="0"/>
              <a:t>“ The World Cup is yet another example of “Things we don’t agree with…”. As punishment for attending this sporting event, before you arrived in Doha, we have smeared the bed sheets of hotels across the city with stolen Smallpox virus.”</a:t>
            </a:r>
          </a:p>
          <a:p>
            <a:endParaRPr lang="en-US" dirty="0"/>
          </a:p>
          <a:p>
            <a:r>
              <a:rPr lang="en-US" dirty="0"/>
              <a:t>Given that the incubation period for Smallpox is 2-4 days, you know that there will be more cases. You don’t know how many hotels have been targeted </a:t>
            </a:r>
          </a:p>
        </p:txBody>
      </p:sp>
    </p:spTree>
    <p:extLst>
      <p:ext uri="{BB962C8B-B14F-4D97-AF65-F5344CB8AC3E}">
        <p14:creationId xmlns:p14="http://schemas.microsoft.com/office/powerpoint/2010/main" val="2041973580"/>
      </p:ext>
    </p:extLst>
  </p:cSld>
  <p:clrMapOvr>
    <a:masterClrMapping/>
  </p:clrMapOvr>
  <p:transition spd="med" advClick="0" advTm="1000">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02586-A1DA-BD4A-8F12-22FD253B7983}"/>
              </a:ext>
            </a:extLst>
          </p:cNvPr>
          <p:cNvSpPr>
            <a:spLocks noGrp="1"/>
          </p:cNvSpPr>
          <p:nvPr>
            <p:ph type="title"/>
          </p:nvPr>
        </p:nvSpPr>
        <p:spPr/>
        <p:txBody>
          <a:bodyPr/>
          <a:lstStyle/>
          <a:p>
            <a:pPr algn="ctr"/>
            <a:r>
              <a:rPr lang="en-US" dirty="0"/>
              <a:t>Question #1</a:t>
            </a:r>
          </a:p>
        </p:txBody>
      </p:sp>
      <p:sp>
        <p:nvSpPr>
          <p:cNvPr id="3" name="Content Placeholder 2">
            <a:extLst>
              <a:ext uri="{FF2B5EF4-FFF2-40B4-BE49-F238E27FC236}">
                <a16:creationId xmlns:a16="http://schemas.microsoft.com/office/drawing/2014/main" id="{F60A0EEE-F389-0E43-8A15-0C2D9AB9BC0E}"/>
              </a:ext>
            </a:extLst>
          </p:cNvPr>
          <p:cNvSpPr>
            <a:spLocks noGrp="1"/>
          </p:cNvSpPr>
          <p:nvPr>
            <p:ph idx="1"/>
          </p:nvPr>
        </p:nvSpPr>
        <p:spPr/>
        <p:txBody>
          <a:bodyPr>
            <a:normAutofit/>
          </a:bodyPr>
          <a:lstStyle/>
          <a:p>
            <a:endParaRPr lang="en-US" sz="2400" dirty="0"/>
          </a:p>
          <a:p>
            <a:pPr algn="ctr"/>
            <a:r>
              <a:rPr lang="en-US" sz="3200" dirty="0"/>
              <a:t>If you were in charge of this incident, what are your first 3 actions in the next 4 hours?</a:t>
            </a:r>
          </a:p>
          <a:p>
            <a:pPr algn="ctr"/>
            <a:endParaRPr lang="en-US" sz="3200" dirty="0"/>
          </a:p>
          <a:p>
            <a:pPr algn="ctr"/>
            <a:r>
              <a:rPr lang="en-US" sz="3200" i="1" dirty="0"/>
              <a:t>Make a list individually and then share with your group. Pick the three most common actions in your group and write them on your flip chart</a:t>
            </a:r>
          </a:p>
        </p:txBody>
      </p:sp>
    </p:spTree>
    <p:extLst>
      <p:ext uri="{BB962C8B-B14F-4D97-AF65-F5344CB8AC3E}">
        <p14:creationId xmlns:p14="http://schemas.microsoft.com/office/powerpoint/2010/main" val="3357981049"/>
      </p:ext>
    </p:extLst>
  </p:cSld>
  <p:clrMapOvr>
    <a:masterClrMapping/>
  </p:clrMapOvr>
  <p:transition spd="med" advClick="0" advTm="1000">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FCA1A-1395-6843-AF93-C80847757964}"/>
              </a:ext>
            </a:extLst>
          </p:cNvPr>
          <p:cNvSpPr>
            <a:spLocks noGrp="1"/>
          </p:cNvSpPr>
          <p:nvPr>
            <p:ph type="title"/>
          </p:nvPr>
        </p:nvSpPr>
        <p:spPr/>
        <p:txBody>
          <a:bodyPr/>
          <a:lstStyle/>
          <a:p>
            <a:pPr algn="ctr"/>
            <a:r>
              <a:rPr lang="en-US" dirty="0"/>
              <a:t>Question #2</a:t>
            </a:r>
          </a:p>
        </p:txBody>
      </p:sp>
      <p:sp>
        <p:nvSpPr>
          <p:cNvPr id="3" name="Content Placeholder 2">
            <a:extLst>
              <a:ext uri="{FF2B5EF4-FFF2-40B4-BE49-F238E27FC236}">
                <a16:creationId xmlns:a16="http://schemas.microsoft.com/office/drawing/2014/main" id="{77A6B9D5-5489-D94A-B11C-8C48DBAE4841}"/>
              </a:ext>
            </a:extLst>
          </p:cNvPr>
          <p:cNvSpPr>
            <a:spLocks noGrp="1"/>
          </p:cNvSpPr>
          <p:nvPr>
            <p:ph idx="1"/>
          </p:nvPr>
        </p:nvSpPr>
        <p:spPr/>
        <p:txBody>
          <a:bodyPr>
            <a:normAutofit/>
          </a:bodyPr>
          <a:lstStyle/>
          <a:p>
            <a:endParaRPr lang="en-US" sz="2800" dirty="0"/>
          </a:p>
          <a:p>
            <a:endParaRPr lang="en-US" sz="2800" dirty="0"/>
          </a:p>
          <a:p>
            <a:r>
              <a:rPr lang="en-US" sz="2800" dirty="0"/>
              <a:t>As a group, next to each of your three action items, write down the organization that should be responsible</a:t>
            </a:r>
          </a:p>
          <a:p>
            <a:endParaRPr lang="en-US" sz="2800" dirty="0"/>
          </a:p>
        </p:txBody>
      </p:sp>
    </p:spTree>
    <p:extLst>
      <p:ext uri="{BB962C8B-B14F-4D97-AF65-F5344CB8AC3E}">
        <p14:creationId xmlns:p14="http://schemas.microsoft.com/office/powerpoint/2010/main" val="2723075543"/>
      </p:ext>
    </p:extLst>
  </p:cSld>
  <p:clrMapOvr>
    <a:masterClrMapping/>
  </p:clrMapOvr>
  <p:transition spd="med" advClick="0" advTm="1000">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2B51C-4990-B242-A23F-573CF93D2091}"/>
              </a:ext>
            </a:extLst>
          </p:cNvPr>
          <p:cNvSpPr>
            <a:spLocks noGrp="1"/>
          </p:cNvSpPr>
          <p:nvPr>
            <p:ph type="title"/>
          </p:nvPr>
        </p:nvSpPr>
        <p:spPr/>
        <p:txBody>
          <a:bodyPr/>
          <a:lstStyle/>
          <a:p>
            <a:pPr algn="ctr"/>
            <a:r>
              <a:rPr lang="en-US" dirty="0"/>
              <a:t>Report Out</a:t>
            </a:r>
          </a:p>
        </p:txBody>
      </p:sp>
      <p:sp>
        <p:nvSpPr>
          <p:cNvPr id="3" name="Content Placeholder 2">
            <a:extLst>
              <a:ext uri="{FF2B5EF4-FFF2-40B4-BE49-F238E27FC236}">
                <a16:creationId xmlns:a16="http://schemas.microsoft.com/office/drawing/2014/main" id="{C37A9D76-9727-EF4F-9EC1-10E3800D758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351327411"/>
      </p:ext>
    </p:extLst>
  </p:cSld>
  <p:clrMapOvr>
    <a:masterClrMapping/>
  </p:clrMapOvr>
  <p:transition spd="med" advClick="0" advTm="1000">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159A1-A013-5E4E-9A94-B71E540B62BC}"/>
              </a:ext>
            </a:extLst>
          </p:cNvPr>
          <p:cNvSpPr>
            <a:spLocks noGrp="1"/>
          </p:cNvSpPr>
          <p:nvPr>
            <p:ph type="title"/>
          </p:nvPr>
        </p:nvSpPr>
        <p:spPr>
          <a:xfrm>
            <a:off x="1059412" y="136635"/>
            <a:ext cx="10141903" cy="1450428"/>
          </a:xfrm>
        </p:spPr>
        <p:txBody>
          <a:bodyPr/>
          <a:lstStyle/>
          <a:p>
            <a:r>
              <a:rPr lang="en-US" dirty="0"/>
              <a:t>It is now 4 hours later….. </a:t>
            </a:r>
          </a:p>
        </p:txBody>
      </p:sp>
      <p:sp>
        <p:nvSpPr>
          <p:cNvPr id="3" name="Content Placeholder 2">
            <a:extLst>
              <a:ext uri="{FF2B5EF4-FFF2-40B4-BE49-F238E27FC236}">
                <a16:creationId xmlns:a16="http://schemas.microsoft.com/office/drawing/2014/main" id="{BF7D594C-EE77-9F4B-B024-87D05688FDA7}"/>
              </a:ext>
            </a:extLst>
          </p:cNvPr>
          <p:cNvSpPr>
            <a:spLocks noGrp="1"/>
          </p:cNvSpPr>
          <p:nvPr>
            <p:ph idx="1"/>
          </p:nvPr>
        </p:nvSpPr>
        <p:spPr/>
        <p:txBody>
          <a:bodyPr>
            <a:normAutofit/>
          </a:bodyPr>
          <a:lstStyle/>
          <a:p>
            <a:r>
              <a:rPr lang="en-US" sz="3200" dirty="0"/>
              <a:t>After the Facebook posting, the airport is overwhelmed, and hospitals emergency rooms are flooded with people who believe they have Smallpox</a:t>
            </a:r>
          </a:p>
        </p:txBody>
      </p:sp>
    </p:spTree>
    <p:extLst>
      <p:ext uri="{BB962C8B-B14F-4D97-AF65-F5344CB8AC3E}">
        <p14:creationId xmlns:p14="http://schemas.microsoft.com/office/powerpoint/2010/main" val="175578891"/>
      </p:ext>
    </p:extLst>
  </p:cSld>
  <p:clrMapOvr>
    <a:masterClrMapping/>
  </p:clrMapOvr>
  <p:transition spd="med" advClick="0" advTm="1000">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54DD8-6654-B948-B975-6734290A58F4}"/>
              </a:ext>
            </a:extLst>
          </p:cNvPr>
          <p:cNvSpPr>
            <a:spLocks noGrp="1"/>
          </p:cNvSpPr>
          <p:nvPr>
            <p:ph type="title"/>
          </p:nvPr>
        </p:nvSpPr>
        <p:spPr/>
        <p:txBody>
          <a:bodyPr/>
          <a:lstStyle/>
          <a:p>
            <a:pPr algn="ctr"/>
            <a:r>
              <a:rPr lang="en-US" dirty="0"/>
              <a:t>Question # 3</a:t>
            </a:r>
          </a:p>
        </p:txBody>
      </p:sp>
      <p:sp>
        <p:nvSpPr>
          <p:cNvPr id="3" name="Content Placeholder 2">
            <a:extLst>
              <a:ext uri="{FF2B5EF4-FFF2-40B4-BE49-F238E27FC236}">
                <a16:creationId xmlns:a16="http://schemas.microsoft.com/office/drawing/2014/main" id="{3DA1DA42-BC58-DC4C-822C-389AA9146602}"/>
              </a:ext>
            </a:extLst>
          </p:cNvPr>
          <p:cNvSpPr>
            <a:spLocks noGrp="1"/>
          </p:cNvSpPr>
          <p:nvPr>
            <p:ph idx="1"/>
          </p:nvPr>
        </p:nvSpPr>
        <p:spPr/>
        <p:txBody>
          <a:bodyPr>
            <a:normAutofit/>
          </a:bodyPr>
          <a:lstStyle/>
          <a:p>
            <a:pPr algn="ctr"/>
            <a:r>
              <a:rPr lang="en-US" sz="3200" dirty="0"/>
              <a:t>How have your actions changed? Are there new actions? </a:t>
            </a:r>
          </a:p>
          <a:p>
            <a:pPr algn="ctr"/>
            <a:endParaRPr lang="en-US" sz="3200" dirty="0"/>
          </a:p>
          <a:p>
            <a:pPr algn="ctr"/>
            <a:endParaRPr lang="en-US" sz="3200" dirty="0"/>
          </a:p>
          <a:p>
            <a:pPr algn="ctr"/>
            <a:r>
              <a:rPr lang="en-US" sz="3200" i="1" dirty="0"/>
              <a:t>Limit your list to no more than 6 items and write additional actions with a different color. Be sure to indicate the organization that is responsible</a:t>
            </a:r>
          </a:p>
        </p:txBody>
      </p:sp>
    </p:spTree>
    <p:extLst>
      <p:ext uri="{BB962C8B-B14F-4D97-AF65-F5344CB8AC3E}">
        <p14:creationId xmlns:p14="http://schemas.microsoft.com/office/powerpoint/2010/main" val="505315949"/>
      </p:ext>
    </p:extLst>
  </p:cSld>
  <p:clrMapOvr>
    <a:masterClrMapping/>
  </p:clrMapOvr>
  <p:transition spd="med" advClick="0" advTm="1000">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6A90C-847E-E34C-81E7-0C41720821FC}"/>
              </a:ext>
            </a:extLst>
          </p:cNvPr>
          <p:cNvSpPr>
            <a:spLocks noGrp="1"/>
          </p:cNvSpPr>
          <p:nvPr>
            <p:ph type="title"/>
          </p:nvPr>
        </p:nvSpPr>
        <p:spPr/>
        <p:txBody>
          <a:bodyPr/>
          <a:lstStyle/>
          <a:p>
            <a:pPr algn="ctr"/>
            <a:r>
              <a:rPr lang="en-US" dirty="0"/>
              <a:t>Report Out</a:t>
            </a:r>
          </a:p>
        </p:txBody>
      </p:sp>
      <p:sp>
        <p:nvSpPr>
          <p:cNvPr id="3" name="Content Placeholder 2">
            <a:extLst>
              <a:ext uri="{FF2B5EF4-FFF2-40B4-BE49-F238E27FC236}">
                <a16:creationId xmlns:a16="http://schemas.microsoft.com/office/drawing/2014/main" id="{2A47FB9C-A4A2-BC41-8584-DC52DE7D25D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79344104"/>
      </p:ext>
    </p:extLst>
  </p:cSld>
  <p:clrMapOvr>
    <a:masterClrMapping/>
  </p:clrMapOvr>
  <p:transition spd="med" advClick="0" advTm="1000">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93C28-AD44-1841-8115-38CCA4190DB1}"/>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5958EDF6-116A-CA48-9DF3-EC0F580B362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371895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NeMed_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368</Words>
  <Application>Microsoft Office PowerPoint</Application>
  <PresentationFormat>Widescreen</PresentationFormat>
  <Paragraphs>28</Paragraphs>
  <Slides>9</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Arial-BoldMT</vt:lpstr>
      <vt:lpstr>Calibri</vt:lpstr>
      <vt:lpstr>Calibri Light</vt:lpstr>
      <vt:lpstr>Office Theme</vt:lpstr>
      <vt:lpstr>NeMed_Presentation</vt:lpstr>
      <vt:lpstr>Tabletop Exercise: Large Scale Infectious Disease Community Surge</vt:lpstr>
      <vt:lpstr>It’s 2020 in Qatar and the World Cup started 2 days ago…..</vt:lpstr>
      <vt:lpstr>Question #1</vt:lpstr>
      <vt:lpstr>Question #2</vt:lpstr>
      <vt:lpstr>Report Out</vt:lpstr>
      <vt:lpstr>It is now 4 hours later….. </vt:lpstr>
      <vt:lpstr>Question # 3</vt:lpstr>
      <vt:lpstr>Report Out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Medcalf, Sharon J</dc:creator>
  <cp:lastModifiedBy>Salwan Abbood</cp:lastModifiedBy>
  <cp:revision>7</cp:revision>
  <dcterms:created xsi:type="dcterms:W3CDTF">2019-03-20T13:16:40Z</dcterms:created>
  <dcterms:modified xsi:type="dcterms:W3CDTF">2019-03-28T04:57:34Z</dcterms:modified>
</cp:coreProperties>
</file>